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E37EC-5FC6-4741-9CF0-352DF45D6761}" v="13" dt="2023-03-03T15:27:37.150"/>
  </p1510:revLst>
</p1510:revInfo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microsoft.com/office/2016/11/relationships/changesInfo" Target="changesInfos/changesInfo1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nakaran DGS" userId="d1f2510a577a98e8" providerId="LiveId" clId="{229E37EC-5FC6-4741-9CF0-352DF45D6761}"/>
    <pc:docChg chg="custSel modSld">
      <pc:chgData name="Dhinakaran DGS" userId="d1f2510a577a98e8" providerId="LiveId" clId="{229E37EC-5FC6-4741-9CF0-352DF45D6761}" dt="2023-03-03T15:28:42.321" v="792"/>
      <pc:docMkLst>
        <pc:docMk/>
      </pc:docMkLst>
      <pc:sldChg chg="delSp modSp mod">
        <pc:chgData name="Dhinakaran DGS" userId="d1f2510a577a98e8" providerId="LiveId" clId="{229E37EC-5FC6-4741-9CF0-352DF45D6761}" dt="2023-03-03T12:54:08.702" v="44" actId="20577"/>
        <pc:sldMkLst>
          <pc:docMk/>
          <pc:sldMk cId="0" sldId="256"/>
        </pc:sldMkLst>
        <pc:spChg chg="mod">
          <ac:chgData name="Dhinakaran DGS" userId="d1f2510a577a98e8" providerId="LiveId" clId="{229E37EC-5FC6-4741-9CF0-352DF45D6761}" dt="2023-03-03T12:54:08.702" v="44" actId="20577"/>
          <ac:spMkLst>
            <pc:docMk/>
            <pc:sldMk cId="0" sldId="256"/>
            <ac:spMk id="1832" creationId="{00000000-0000-0000-0000-000000000000}"/>
          </ac:spMkLst>
        </pc:spChg>
        <pc:picChg chg="del mod">
          <ac:chgData name="Dhinakaran DGS" userId="d1f2510a577a98e8" providerId="LiveId" clId="{229E37EC-5FC6-4741-9CF0-352DF45D6761}" dt="2023-03-03T12:51:31.229" v="2" actId="478"/>
          <ac:picMkLst>
            <pc:docMk/>
            <pc:sldMk cId="0" sldId="256"/>
            <ac:picMk id="1834" creationId="{00000000-0000-0000-0000-000000000000}"/>
          </ac:picMkLst>
        </pc:picChg>
      </pc:sldChg>
      <pc:sldChg chg="modSp mod">
        <pc:chgData name="Dhinakaran DGS" userId="d1f2510a577a98e8" providerId="LiveId" clId="{229E37EC-5FC6-4741-9CF0-352DF45D6761}" dt="2023-03-03T13:08:29.555" v="61" actId="207"/>
        <pc:sldMkLst>
          <pc:docMk/>
          <pc:sldMk cId="0" sldId="257"/>
        </pc:sldMkLst>
        <pc:spChg chg="mod">
          <ac:chgData name="Dhinakaran DGS" userId="d1f2510a577a98e8" providerId="LiveId" clId="{229E37EC-5FC6-4741-9CF0-352DF45D6761}" dt="2023-03-03T12:54:02.100" v="37" actId="20577"/>
          <ac:spMkLst>
            <pc:docMk/>
            <pc:sldMk cId="0" sldId="257"/>
            <ac:spMk id="1839" creationId="{00000000-0000-0000-0000-000000000000}"/>
          </ac:spMkLst>
        </pc:spChg>
        <pc:graphicFrameChg chg="mod modGraphic">
          <ac:chgData name="Dhinakaran DGS" userId="d1f2510a577a98e8" providerId="LiveId" clId="{229E37EC-5FC6-4741-9CF0-352DF45D6761}" dt="2023-03-03T13:08:29.555" v="61" actId="207"/>
          <ac:graphicFrameMkLst>
            <pc:docMk/>
            <pc:sldMk cId="0" sldId="257"/>
            <ac:graphicFrameMk id="1842" creationId="{00000000-0000-0000-0000-000000000000}"/>
          </ac:graphicFrameMkLst>
        </pc:graphicFrameChg>
      </pc:sldChg>
      <pc:sldChg chg="delSp modSp mod">
        <pc:chgData name="Dhinakaran DGS" userId="d1f2510a577a98e8" providerId="LiveId" clId="{229E37EC-5FC6-4741-9CF0-352DF45D6761}" dt="2023-03-03T14:39:22.916" v="76" actId="20577"/>
        <pc:sldMkLst>
          <pc:docMk/>
          <pc:sldMk cId="0" sldId="258"/>
        </pc:sldMkLst>
        <pc:spChg chg="mod">
          <ac:chgData name="Dhinakaran DGS" userId="d1f2510a577a98e8" providerId="LiveId" clId="{229E37EC-5FC6-4741-9CF0-352DF45D6761}" dt="2023-03-03T14:39:22.916" v="76" actId="20577"/>
          <ac:spMkLst>
            <pc:docMk/>
            <pc:sldMk cId="0" sldId="258"/>
            <ac:spMk id="1847" creationId="{00000000-0000-0000-0000-000000000000}"/>
          </ac:spMkLst>
        </pc:spChg>
        <pc:picChg chg="del">
          <ac:chgData name="Dhinakaran DGS" userId="d1f2510a577a98e8" providerId="LiveId" clId="{229E37EC-5FC6-4741-9CF0-352DF45D6761}" dt="2023-03-03T14:39:13.083" v="62" actId="478"/>
          <ac:picMkLst>
            <pc:docMk/>
            <pc:sldMk cId="0" sldId="258"/>
            <ac:picMk id="1853" creationId="{00000000-0000-0000-0000-000000000000}"/>
          </ac:picMkLst>
        </pc:picChg>
      </pc:sldChg>
      <pc:sldChg chg="addSp delSp modSp mod">
        <pc:chgData name="Dhinakaran DGS" userId="d1f2510a577a98e8" providerId="LiveId" clId="{229E37EC-5FC6-4741-9CF0-352DF45D6761}" dt="2023-03-03T15:28:31.203" v="789" actId="1076"/>
        <pc:sldMkLst>
          <pc:docMk/>
          <pc:sldMk cId="0" sldId="259"/>
        </pc:sldMkLst>
        <pc:spChg chg="add mod">
          <ac:chgData name="Dhinakaran DGS" userId="d1f2510a577a98e8" providerId="LiveId" clId="{229E37EC-5FC6-4741-9CF0-352DF45D6761}" dt="2023-03-03T15:27:27.814" v="692" actId="20577"/>
          <ac:spMkLst>
            <pc:docMk/>
            <pc:sldMk cId="0" sldId="259"/>
            <ac:spMk id="2" creationId="{0465C53B-41BD-4C6B-288C-8A0FBA7160FF}"/>
          </ac:spMkLst>
        </pc:spChg>
        <pc:spChg chg="add mod">
          <ac:chgData name="Dhinakaran DGS" userId="d1f2510a577a98e8" providerId="LiveId" clId="{229E37EC-5FC6-4741-9CF0-352DF45D6761}" dt="2023-03-03T15:28:31.203" v="789" actId="1076"/>
          <ac:spMkLst>
            <pc:docMk/>
            <pc:sldMk cId="0" sldId="259"/>
            <ac:spMk id="3" creationId="{651D62C4-129B-ED5C-A0EA-6014FACFD369}"/>
          </ac:spMkLst>
        </pc:spChg>
        <pc:picChg chg="del">
          <ac:chgData name="Dhinakaran DGS" userId="d1f2510a577a98e8" providerId="LiveId" clId="{229E37EC-5FC6-4741-9CF0-352DF45D6761}" dt="2023-03-03T15:23:53.101" v="476" actId="478"/>
          <ac:picMkLst>
            <pc:docMk/>
            <pc:sldMk cId="0" sldId="259"/>
            <ac:picMk id="1859" creationId="{00000000-0000-0000-0000-000000000000}"/>
          </ac:picMkLst>
        </pc:picChg>
      </pc:sldChg>
      <pc:sldChg chg="delSp modSp mod">
        <pc:chgData name="Dhinakaran DGS" userId="d1f2510a577a98e8" providerId="LiveId" clId="{229E37EC-5FC6-4741-9CF0-352DF45D6761}" dt="2023-03-03T15:28:42.321" v="792"/>
        <pc:sldMkLst>
          <pc:docMk/>
          <pc:sldMk cId="0" sldId="261"/>
        </pc:sldMkLst>
        <pc:spChg chg="del mod">
          <ac:chgData name="Dhinakaran DGS" userId="d1f2510a577a98e8" providerId="LiveId" clId="{229E37EC-5FC6-4741-9CF0-352DF45D6761}" dt="2023-03-03T15:28:42.321" v="792"/>
          <ac:spMkLst>
            <pc:docMk/>
            <pc:sldMk cId="0" sldId="261"/>
            <ac:spMk id="3" creationId="{D683F2F9-43FF-BEEC-815C-16DCBB6CEA6C}"/>
          </ac:spMkLst>
        </pc:spChg>
      </pc:sldChg>
      <pc:sldChg chg="modSp mod">
        <pc:chgData name="Dhinakaran DGS" userId="d1f2510a577a98e8" providerId="LiveId" clId="{229E37EC-5FC6-4741-9CF0-352DF45D6761}" dt="2023-03-03T15:21:27.108" v="325" actId="20577"/>
        <pc:sldMkLst>
          <pc:docMk/>
          <pc:sldMk cId="1425098365" sldId="263"/>
        </pc:sldMkLst>
        <pc:spChg chg="mod">
          <ac:chgData name="Dhinakaran DGS" userId="d1f2510a577a98e8" providerId="LiveId" clId="{229E37EC-5FC6-4741-9CF0-352DF45D6761}" dt="2023-03-03T14:39:42.110" v="98" actId="20577"/>
          <ac:spMkLst>
            <pc:docMk/>
            <pc:sldMk cId="1425098365" sldId="263"/>
            <ac:spMk id="4" creationId="{0D06D261-941C-7029-2546-F434157C4882}"/>
          </ac:spMkLst>
        </pc:spChg>
        <pc:spChg chg="mod">
          <ac:chgData name="Dhinakaran DGS" userId="d1f2510a577a98e8" providerId="LiveId" clId="{229E37EC-5FC6-4741-9CF0-352DF45D6761}" dt="2023-03-03T15:21:27.108" v="325" actId="20577"/>
          <ac:spMkLst>
            <pc:docMk/>
            <pc:sldMk cId="1425098365" sldId="263"/>
            <ac:spMk id="6" creationId="{4816A7A2-9192-ECE4-3ACD-BD402541B6C3}"/>
          </ac:spMkLst>
        </pc:spChg>
      </pc:sldChg>
      <pc:sldChg chg="modSp mod">
        <pc:chgData name="Dhinakaran DGS" userId="d1f2510a577a98e8" providerId="LiveId" clId="{229E37EC-5FC6-4741-9CF0-352DF45D6761}" dt="2023-03-03T15:22:10.753" v="410" actId="20577"/>
        <pc:sldMkLst>
          <pc:docMk/>
          <pc:sldMk cId="812164329" sldId="264"/>
        </pc:sldMkLst>
        <pc:spChg chg="mod">
          <ac:chgData name="Dhinakaran DGS" userId="d1f2510a577a98e8" providerId="LiveId" clId="{229E37EC-5FC6-4741-9CF0-352DF45D6761}" dt="2023-03-03T15:22:10.753" v="410" actId="20577"/>
          <ac:spMkLst>
            <pc:docMk/>
            <pc:sldMk cId="812164329" sldId="264"/>
            <ac:spMk id="6" creationId="{4816A7A2-9192-ECE4-3ACD-BD402541B6C3}"/>
          </ac:spMkLst>
        </pc:spChg>
      </pc:sldChg>
      <pc:sldChg chg="modSp mod">
        <pc:chgData name="Dhinakaran DGS" userId="d1f2510a577a98e8" providerId="LiveId" clId="{229E37EC-5FC6-4741-9CF0-352DF45D6761}" dt="2023-03-03T15:23:43.322" v="475" actId="20577"/>
        <pc:sldMkLst>
          <pc:docMk/>
          <pc:sldMk cId="1120501705" sldId="265"/>
        </pc:sldMkLst>
        <pc:spChg chg="mod">
          <ac:chgData name="Dhinakaran DGS" userId="d1f2510a577a98e8" providerId="LiveId" clId="{229E37EC-5FC6-4741-9CF0-352DF45D6761}" dt="2023-03-03T15:23:43.322" v="475" actId="20577"/>
          <ac:spMkLst>
            <pc:docMk/>
            <pc:sldMk cId="1120501705" sldId="265"/>
            <ac:spMk id="6" creationId="{4816A7A2-9192-ECE4-3ACD-BD402541B6C3}"/>
          </ac:spMkLst>
        </pc:spChg>
      </pc:sldChg>
      <pc:sldChg chg="modSp mod">
        <pc:chgData name="Dhinakaran DGS" userId="d1f2510a577a98e8" providerId="LiveId" clId="{229E37EC-5FC6-4741-9CF0-352DF45D6761}" dt="2023-03-03T15:23:11.864" v="441" actId="20577"/>
        <pc:sldMkLst>
          <pc:docMk/>
          <pc:sldMk cId="3181222196" sldId="266"/>
        </pc:sldMkLst>
        <pc:spChg chg="mod">
          <ac:chgData name="Dhinakaran DGS" userId="d1f2510a577a98e8" providerId="LiveId" clId="{229E37EC-5FC6-4741-9CF0-352DF45D6761}" dt="2023-03-03T15:23:11.864" v="441" actId="20577"/>
          <ac:spMkLst>
            <pc:docMk/>
            <pc:sldMk cId="3181222196" sldId="266"/>
            <ac:spMk id="6" creationId="{4816A7A2-9192-ECE4-3ACD-BD402541B6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“TO-DO PLANNER”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Insert Your </a:t>
            </a:r>
            <a:r>
              <a:rPr lang="en-US" dirty="0" err="1">
                <a:solidFill>
                  <a:srgbClr val="BD8738"/>
                </a:solidFill>
              </a:rPr>
              <a:t>Github</a:t>
            </a:r>
            <a:r>
              <a:rPr lang="en-US" dirty="0">
                <a:solidFill>
                  <a:srgbClr val="BD8738"/>
                </a:solidFill>
              </a:rPr>
              <a:t> 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TO-DO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176280752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SANDHIYA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SELCIYADASS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YASMIN I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KAVIYA 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“TODO PLANNER”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“TODO PLANNER"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GB" dirty="0"/>
              <a:t>Task in the Menu</a:t>
            </a:r>
          </a:p>
          <a:p>
            <a:r>
              <a:rPr lang="en-IN" dirty="0"/>
              <a:t>New Task Creation</a:t>
            </a:r>
          </a:p>
          <a:p>
            <a:r>
              <a:rPr lang="en-IN" dirty="0"/>
              <a:t>Adding description to the task</a:t>
            </a:r>
          </a:p>
          <a:p>
            <a:r>
              <a:rPr lang="en-IN" dirty="0"/>
              <a:t>New Sub Task Creation</a:t>
            </a:r>
          </a:p>
          <a:p>
            <a:r>
              <a:rPr lang="en-IN" dirty="0"/>
              <a:t>Edit Task</a:t>
            </a:r>
          </a:p>
          <a:p>
            <a:r>
              <a:rPr lang="en-IN" dirty="0"/>
              <a:t>Move Task</a:t>
            </a:r>
          </a:p>
          <a:p>
            <a:r>
              <a:rPr lang="en-IN" dirty="0"/>
              <a:t>Delete Task</a:t>
            </a:r>
          </a:p>
          <a:p>
            <a:r>
              <a:rPr lang="en-IN" dirty="0"/>
              <a:t>Mark Task Completed</a:t>
            </a:r>
          </a:p>
          <a:p>
            <a:r>
              <a:rPr lang="en-IN" dirty="0"/>
              <a:t>Mark Task In-completed</a:t>
            </a:r>
          </a:p>
          <a:p>
            <a:r>
              <a:rPr lang="en-IN" dirty="0"/>
              <a:t>Start Timer</a:t>
            </a:r>
          </a:p>
          <a:p>
            <a:r>
              <a:rPr lang="en-IN" dirty="0"/>
              <a:t>Pause Timer</a:t>
            </a:r>
          </a:p>
          <a:p>
            <a:r>
              <a:rPr lang="en-IN" dirty="0"/>
              <a:t>New Note</a:t>
            </a:r>
          </a:p>
          <a:p>
            <a:r>
              <a:rPr lang="en-IN" dirty="0"/>
              <a:t>Edit Note Delete Note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Performance Requirement</a:t>
            </a:r>
          </a:p>
          <a:p>
            <a:r>
              <a:rPr lang="en-IN" dirty="0"/>
              <a:t>Safety and Security Requirement</a:t>
            </a:r>
          </a:p>
          <a:p>
            <a:r>
              <a:rPr lang="en-IN" dirty="0"/>
              <a:t>Software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In order to work properly, TODO PLANNER uses MongoDB, which is a software library that implements an Non-SQL database engine, so that user can save his tasks and backup them in databases.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GB" dirty="0"/>
              <a:t>TODO PLANNER works without communicating at all, with any external hardware device. Only a network interface card is required, so that TODO PLANNER can connect to Internet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361</Words>
  <Application>Microsoft Office PowerPoint</Application>
  <PresentationFormat>On-screen Show (16:9)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EB Garamond</vt:lpstr>
      <vt:lpstr>EB Garamond Medium</vt:lpstr>
      <vt:lpstr>Public Sans</vt:lpstr>
      <vt:lpstr>Calibri</vt:lpstr>
      <vt:lpstr>Arial</vt:lpstr>
      <vt:lpstr>Arial</vt:lpstr>
      <vt:lpstr>EB Garamond SemiBold</vt:lpstr>
      <vt:lpstr>Noto Sans Symbols</vt:lpstr>
      <vt:lpstr>Simple Light</vt:lpstr>
      <vt:lpstr>PowerPoint Presentation</vt:lpstr>
      <vt:lpstr>TO-DO PLANNER</vt:lpstr>
      <vt:lpstr>PowerPoint Presentation</vt:lpstr>
      <vt:lpstr>SRS for “TODO PLANNER"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Dhinakaran DGS</cp:lastModifiedBy>
  <cp:revision>1</cp:revision>
  <dcterms:created xsi:type="dcterms:W3CDTF">2020-08-13T11:21:46Z</dcterms:created>
  <dcterms:modified xsi:type="dcterms:W3CDTF">2023-03-03T15:28:46Z</dcterms:modified>
</cp:coreProperties>
</file>